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theme" Target="theme/theme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notesMaster" Target="notesMasters/notesMaster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viewProps" Target="view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26.09.2024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16552</Words>
  <Application>Microsoft Office PowerPoint</Application>
  <PresentationFormat>Широкоэкранный</PresentationFormat>
  <Paragraphs>2345</Paragraphs>
  <Slides>343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343</vt:i4>
      </vt:variant>
    </vt:vector>
  </HeadingPairs>
  <TitlesOfParts>
    <vt:vector size="348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1267</cp:revision>
  <dcterms:created xsi:type="dcterms:W3CDTF">2024-08-18T10:08:46Z</dcterms:created>
  <dcterms:modified xsi:type="dcterms:W3CDTF">2024-09-26T19:08:25Z</dcterms:modified>
</cp:coreProperties>
</file>